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59" r:id="rId4"/>
    <p:sldId id="360" r:id="rId5"/>
    <p:sldId id="361" r:id="rId6"/>
    <p:sldId id="362" r:id="rId7"/>
    <p:sldId id="363" r:id="rId8"/>
    <p:sldId id="364" r:id="rId9"/>
    <p:sldId id="32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2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odesk.com/products/fusion-360/overview" TargetMode="External"/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680207"/>
            <a:ext cx="8676222" cy="1905000"/>
          </a:xfrm>
        </p:spPr>
        <p:txBody>
          <a:bodyPr/>
          <a:lstStyle/>
          <a:p>
            <a:r>
              <a:rPr lang="en-US" dirty="0"/>
              <a:t>Maximum &amp; Minimum</a:t>
            </a:r>
            <a:br>
              <a:rPr lang="en-US" dirty="0"/>
            </a:br>
            <a:r>
              <a:rPr lang="en-US" sz="2800" dirty="0"/>
              <a:t>Applied Example 3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2762075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45DD8C8-9C52-46F3-BEA7-386AF32C52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8"/>
    </mc:Choice>
    <mc:Fallback>
      <p:transition spd="slow" advTm="4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461061"/>
                <a:ext cx="10908383" cy="284352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farmer wants to fence in </a:t>
                </a:r>
                <a14:m>
                  <m:oMath xmlns:m="http://schemas.openxmlformats.org/officeDocument/2006/math">
                    <m:r>
                      <a:rPr lang="en-US" sz="3200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80,000</m:t>
                    </m:r>
                    <m:sSup>
                      <m:sSupPr>
                        <m:ctrlPr>
                          <a:rPr lang="en-US" sz="320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32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32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of land and then divide it into three plots of equal area. Find the minimum amount of fence needed.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461061"/>
                <a:ext cx="10908383" cy="2843520"/>
              </a:xfrm>
              <a:blipFill>
                <a:blip r:embed="rId4"/>
                <a:stretch>
                  <a:fillRect l="-1899" r="-8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71ECCA9-6ABF-467A-9872-7F736F9425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34"/>
    </mc:Choice>
    <mc:Fallback>
      <p:transition spd="slow" advTm="19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806" y="1052836"/>
                <a:ext cx="10908383" cy="149195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farmer wants to fence in </a:t>
                </a:r>
                <a14:m>
                  <m:oMath xmlns:m="http://schemas.openxmlformats.org/officeDocument/2006/math">
                    <m:r>
                      <a:rPr lang="en-US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80,000</m:t>
                    </m:r>
                    <m:sSup>
                      <m:sSup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of land and then divide it into three plots of equal area. Find the minimum amount of fence needed.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806" y="1052836"/>
                <a:ext cx="10908383" cy="1491956"/>
              </a:xfrm>
              <a:blipFill>
                <a:blip r:embed="rId4"/>
                <a:stretch>
                  <a:fillRect l="-950" r="-3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FD3555A4-C7D2-4254-AC4B-95F62180F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9963" y="2695665"/>
            <a:ext cx="4876800" cy="301942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22ACB3B-1213-454E-A5FB-4A119DCCF6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55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68"/>
    </mc:Choice>
    <mc:Fallback>
      <p:transition spd="slow" advTm="13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806" y="1052836"/>
                <a:ext cx="10908383" cy="149195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farmer wants to fence in </a:t>
                </a:r>
                <a14:m>
                  <m:oMath xmlns:m="http://schemas.openxmlformats.org/officeDocument/2006/math">
                    <m:r>
                      <a:rPr lang="en-US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80,000</m:t>
                    </m:r>
                    <m:sSup>
                      <m:sSup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of land and then divide it into three plots of equal area. Find the minimum amount of fence needed.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806" y="1052836"/>
                <a:ext cx="10908383" cy="1491956"/>
              </a:xfrm>
              <a:blipFill>
                <a:blip r:embed="rId4"/>
                <a:stretch>
                  <a:fillRect l="-950" r="-3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FD3555A4-C7D2-4254-AC4B-95F62180F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416" y="2652533"/>
            <a:ext cx="4876800" cy="30194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3EBCD5-63FF-4A55-A7C8-AA3F6F82A287}"/>
                  </a:ext>
                </a:extLst>
              </p:cNvPr>
              <p:cNvSpPr txBox="1"/>
              <p:nvPr/>
            </p:nvSpPr>
            <p:spPr>
              <a:xfrm>
                <a:off x="974784" y="2355011"/>
                <a:ext cx="4295956" cy="47062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=80,000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=80,000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𝑓𝑒𝑛𝑐𝑒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  <a:p>
                <a:pPr/>
                <a:r>
                  <a:rPr lang="en-US" dirty="0"/>
                  <a:t>Minimum amount of fence?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=80,000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80,000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=2(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80,000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16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0,000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+4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=160,000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𝑚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+4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>
                  <a:lnSpc>
                    <a:spcPct val="150000"/>
                  </a:lnSpc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3EBCD5-63FF-4A55-A7C8-AA3F6F82A2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784" y="2355011"/>
                <a:ext cx="4295956" cy="4706225"/>
              </a:xfrm>
              <a:prstGeom prst="rect">
                <a:avLst/>
              </a:prstGeom>
              <a:blipFill>
                <a:blip r:embed="rId6"/>
                <a:stretch>
                  <a:fillRect l="-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7BEB05D-965C-46F9-B086-7CFD7EECF2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429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577"/>
    </mc:Choice>
    <mc:Fallback>
      <p:transition spd="slow" advTm="80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806" y="845802"/>
                <a:ext cx="10908383" cy="95711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farmer wants to fence in </a:t>
                </a:r>
                <a14:m>
                  <m:oMath xmlns:m="http://schemas.openxmlformats.org/officeDocument/2006/math">
                    <m:r>
                      <a:rPr lang="en-US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80,000</m:t>
                    </m:r>
                    <m:sSup>
                      <m:sSup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of land and then divide it into three plots of equal area. Find the minimum amount of fence needed.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806" y="845802"/>
                <a:ext cx="10908383" cy="957119"/>
              </a:xfrm>
              <a:blipFill>
                <a:blip r:embed="rId4"/>
                <a:stretch>
                  <a:fillRect l="-950" r="-335" b="-12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FD3555A4-C7D2-4254-AC4B-95F62180F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416" y="3106765"/>
            <a:ext cx="4876800" cy="30194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3EBCD5-63FF-4A55-A7C8-AA3F6F82A287}"/>
                  </a:ext>
                </a:extLst>
              </p:cNvPr>
              <p:cNvSpPr txBox="1"/>
              <p:nvPr/>
            </p:nvSpPr>
            <p:spPr>
              <a:xfrm>
                <a:off x="974784" y="1904677"/>
                <a:ext cx="4761782" cy="48765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en-US" sz="1400" dirty="0"/>
                  <a:t>Minimum amount of fence?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=160,000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𝑚</m:t>
                    </m:r>
                    <m:sSup>
                      <m:sSup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+4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𝑑𝑇𝑜𝑡𝑎𝑙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𝑓𝑒𝑛𝑐𝑒</m:t>
                        </m:r>
                      </m:num>
                      <m:den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𝑑𝑦</m:t>
                        </m:r>
                      </m:den>
                    </m:f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160,000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𝑚</m:t>
                    </m:r>
                    <m:sSup>
                      <m:sSup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latin typeface="Cambria Math" panose="02040503050406030204" pitchFamily="18" charset="0"/>
                      </a:rPr>
                      <m:t>+4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𝑑𝑇𝑜𝑡𝑎𝑙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𝑓𝑒𝑛𝑐𝑒</m:t>
                        </m:r>
                      </m:num>
                      <m:den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𝑑𝑦</m:t>
                        </m:r>
                      </m:den>
                    </m:f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−160,000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16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dirty="0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p>
                            <m:r>
                              <a:rPr lang="en-US" sz="16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1600" i="1" dirty="0">
                        <a:latin typeface="Cambria Math" panose="02040503050406030204" pitchFamily="18" charset="0"/>
                      </a:rPr>
                      <m:t>+4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−160,000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16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dirty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p>
                            <m:r>
                              <a:rPr lang="en-US" sz="16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1600" i="1" dirty="0">
                        <a:latin typeface="Cambria Math" panose="02040503050406030204" pitchFamily="18" charset="0"/>
                      </a:rPr>
                      <m:t>+4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−4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−160,000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16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dirty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p>
                            <m:r>
                              <a:rPr lang="en-US" sz="16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</a:rPr>
                      <m:t>−4</m:t>
                    </m:r>
                    <m:sSup>
                      <m:sSup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−160,000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−160,000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−4</m:t>
                        </m:r>
                      </m:den>
                    </m:f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40,000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√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40,000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=200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16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13EBCD5-63FF-4A55-A7C8-AA3F6F82A2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784" y="1904677"/>
                <a:ext cx="4761782" cy="4876528"/>
              </a:xfrm>
              <a:prstGeom prst="rect">
                <a:avLst/>
              </a:prstGeom>
              <a:blipFill>
                <a:blip r:embed="rId6"/>
                <a:stretch>
                  <a:fillRect l="-512" t="-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3A3969-E532-4DBD-BB0A-280B6FD420AC}"/>
                  </a:ext>
                </a:extLst>
              </p:cNvPr>
              <p:cNvSpPr txBox="1"/>
              <p:nvPr/>
            </p:nvSpPr>
            <p:spPr>
              <a:xfrm>
                <a:off x="6340416" y="2102796"/>
                <a:ext cx="2591992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=80,000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=80,000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𝑓𝑒𝑛𝑐𝑒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+4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3A3969-E532-4DBD-BB0A-280B6FD420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0416" y="2102796"/>
                <a:ext cx="2591992" cy="120032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6F09BB5-FB12-4B3C-8E8C-52844A448E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460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327"/>
    </mc:Choice>
    <mc:Fallback>
      <p:transition spd="slow" advTm="53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806" y="845802"/>
                <a:ext cx="10908383" cy="95711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farmer wants to fence in </a:t>
                </a:r>
                <a14:m>
                  <m:oMath xmlns:m="http://schemas.openxmlformats.org/officeDocument/2006/math">
                    <m:r>
                      <a:rPr lang="en-US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80,000</m:t>
                    </m:r>
                    <m:sSup>
                      <m:sSup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of land and then divide it into three plots of equal area. Find the minimum amount of fence needed.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806" y="845802"/>
                <a:ext cx="10908383" cy="957119"/>
              </a:xfrm>
              <a:blipFill>
                <a:blip r:embed="rId4"/>
                <a:stretch>
                  <a:fillRect l="-950" r="-335" b="-12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FD3555A4-C7D2-4254-AC4B-95F62180F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416" y="3106765"/>
            <a:ext cx="4876800" cy="30194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3A3969-E532-4DBD-BB0A-280B6FD420AC}"/>
                  </a:ext>
                </a:extLst>
              </p:cNvPr>
              <p:cNvSpPr txBox="1"/>
              <p:nvPr/>
            </p:nvSpPr>
            <p:spPr>
              <a:xfrm>
                <a:off x="6340416" y="1813173"/>
                <a:ext cx="2591992" cy="16158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=80,000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=80,000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𝑓𝑒𝑛𝑐𝑒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+4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=200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3A3969-E532-4DBD-BB0A-280B6FD420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0416" y="1813173"/>
                <a:ext cx="2591992" cy="1615827"/>
              </a:xfrm>
              <a:prstGeom prst="rect">
                <a:avLst/>
              </a:prstGeom>
              <a:blipFill>
                <a:blip r:embed="rId6"/>
                <a:stretch>
                  <a:fillRect l="-1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136FF4A-AA25-44D7-96AF-F76357389B5E}"/>
                  </a:ext>
                </a:extLst>
              </p:cNvPr>
              <p:cNvSpPr txBox="1"/>
              <p:nvPr/>
            </p:nvSpPr>
            <p:spPr>
              <a:xfrm>
                <a:off x="974784" y="1966822"/>
                <a:ext cx="4295956" cy="44866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=80,000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=80,000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𝑓𝑒𝑛𝑐𝑒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+4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  <a:p>
                <a:pPr/>
                <a:r>
                  <a:rPr lang="en-US" dirty="0"/>
                  <a:t>Minimum amount of fence?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=80,000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80,000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+4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80,000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320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,000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+320,000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136FF4A-AA25-44D7-96AF-F76357389B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4784" y="1966822"/>
                <a:ext cx="4295956" cy="4486613"/>
              </a:xfrm>
              <a:prstGeom prst="rect">
                <a:avLst/>
              </a:prstGeom>
              <a:blipFill>
                <a:blip r:embed="rId7"/>
                <a:stretch>
                  <a:fillRect l="-12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A7EBEF2-E994-42E2-A2AE-15D0633B71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956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71"/>
    </mc:Choice>
    <mc:Fallback>
      <p:transition spd="slow" advTm="27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806" y="845802"/>
                <a:ext cx="10908383" cy="95711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farmer wants to fence in </a:t>
                </a:r>
                <a14:m>
                  <m:oMath xmlns:m="http://schemas.openxmlformats.org/officeDocument/2006/math">
                    <m:r>
                      <a:rPr lang="en-US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80,000</m:t>
                    </m:r>
                    <m:sSup>
                      <m:sSup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of land and then divide it into three plots of equal area. Find the minimum amount of fence needed.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806" y="845802"/>
                <a:ext cx="10908383" cy="957119"/>
              </a:xfrm>
              <a:blipFill>
                <a:blip r:embed="rId4"/>
                <a:stretch>
                  <a:fillRect l="-950" r="-335" b="-12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FD3555A4-C7D2-4254-AC4B-95F62180F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416" y="3106765"/>
            <a:ext cx="4876800" cy="30194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3A3969-E532-4DBD-BB0A-280B6FD420AC}"/>
                  </a:ext>
                </a:extLst>
              </p:cNvPr>
              <p:cNvSpPr txBox="1"/>
              <p:nvPr/>
            </p:nvSpPr>
            <p:spPr>
              <a:xfrm>
                <a:off x="6340416" y="1813173"/>
                <a:ext cx="2591992" cy="16158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=80,000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=80,000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𝑓𝑒𝑛𝑐𝑒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+4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=200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3A3969-E532-4DBD-BB0A-280B6FD420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0416" y="1813173"/>
                <a:ext cx="2591992" cy="1615827"/>
              </a:xfrm>
              <a:prstGeom prst="rect">
                <a:avLst/>
              </a:prstGeom>
              <a:blipFill>
                <a:blip r:embed="rId6"/>
                <a:stretch>
                  <a:fillRect l="-1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93DC9F-ADA8-46C7-A812-C9C3245152DF}"/>
                  </a:ext>
                </a:extLst>
              </p:cNvPr>
              <p:cNvSpPr txBox="1"/>
              <p:nvPr/>
            </p:nvSpPr>
            <p:spPr>
              <a:xfrm>
                <a:off x="1125776" y="1802921"/>
                <a:ext cx="4761782" cy="4965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en-US" sz="1400" dirty="0"/>
                  <a:t>Minimum amount of fence?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+320,000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𝑚</m:t>
                    </m:r>
                    <m:sSup>
                      <m:sSup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𝑑𝑇𝑜𝑡𝑎𝑙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𝑓𝑒𝑛𝑐𝑒</m:t>
                        </m:r>
                      </m:num>
                      <m:den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2−320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,000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𝑚</m:t>
                    </m:r>
                    <m:sSup>
                      <m:sSup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2−320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,000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𝑚</m:t>
                    </m:r>
                    <m:sSup>
                      <m:sSup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0=2−</m:t>
                    </m:r>
                    <m:f>
                      <m:fPr>
                        <m:ctrlPr>
                          <a:rPr lang="en-US" sz="1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320,000</m:t>
                        </m:r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16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dirty="0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sz="16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−2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320,000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16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dirty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sz="16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320,000</m:t>
                        </m:r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−2</m:t>
                        </m:r>
                      </m:den>
                    </m:f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16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160,000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1600" b="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6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160,000</m:t>
                        </m:r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rad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600" b="0" i="1" dirty="0" smtClean="0">
                        <a:latin typeface="Cambria Math" panose="02040503050406030204" pitchFamily="18" charset="0"/>
                      </a:rPr>
                      <m:t>400</m:t>
                    </m:r>
                    <m:r>
                      <a:rPr lang="en-US" sz="1600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16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93DC9F-ADA8-46C7-A812-C9C3245152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776" y="1802921"/>
                <a:ext cx="4761782" cy="4965270"/>
              </a:xfrm>
              <a:prstGeom prst="rect">
                <a:avLst/>
              </a:prstGeom>
              <a:blipFill>
                <a:blip r:embed="rId7"/>
                <a:stretch>
                  <a:fillRect l="-512" t="-2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C4BD137-0760-4052-9F18-2DE433C7FA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18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35"/>
    </mc:Choice>
    <mc:Fallback>
      <p:transition spd="slow" advTm="22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806" y="817435"/>
                <a:ext cx="10908383" cy="95711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farmer wants to fence in </a:t>
                </a:r>
                <a14:m>
                  <m:oMath xmlns:m="http://schemas.openxmlformats.org/officeDocument/2006/math">
                    <m:r>
                      <a:rPr lang="en-US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80,000</m:t>
                    </m:r>
                    <m:sSup>
                      <m:sSup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of land and then divide it into three plots of equal area. Find the minimum amount of fence needed.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806" y="817435"/>
                <a:ext cx="10908383" cy="957119"/>
              </a:xfrm>
              <a:blipFill>
                <a:blip r:embed="rId4"/>
                <a:stretch>
                  <a:fillRect l="-950" r="-335" b="-19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FD3555A4-C7D2-4254-AC4B-95F62180F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4445" y="2558247"/>
            <a:ext cx="4876800" cy="301942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3A3969-E532-4DBD-BB0A-280B6FD420AC}"/>
                  </a:ext>
                </a:extLst>
              </p:cNvPr>
              <p:cNvSpPr txBox="1"/>
              <p:nvPr/>
            </p:nvSpPr>
            <p:spPr>
              <a:xfrm>
                <a:off x="1125775" y="2036635"/>
                <a:ext cx="2591992" cy="20313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=80,000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=80,000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𝑇𝑜𝑡𝑎𝑙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𝑓𝑒𝑛𝑐𝑒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=2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+4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=200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=400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3A3969-E532-4DBD-BB0A-280B6FD420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775" y="2036635"/>
                <a:ext cx="2591992" cy="2031325"/>
              </a:xfrm>
              <a:prstGeom prst="rect">
                <a:avLst/>
              </a:prstGeom>
              <a:blipFill>
                <a:blip r:embed="rId6"/>
                <a:stretch>
                  <a:fillRect l="-16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93DC9F-ADA8-46C7-A812-C9C3245152DF}"/>
                  </a:ext>
                </a:extLst>
              </p:cNvPr>
              <p:cNvSpPr txBox="1"/>
              <p:nvPr/>
            </p:nvSpPr>
            <p:spPr>
              <a:xfrm>
                <a:off x="1125775" y="3955816"/>
                <a:ext cx="4761782" cy="1899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en-US" sz="1400" dirty="0"/>
                  <a:t>Minimum amount of fence?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+4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=2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400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en-US" sz="1600" i="1">
                        <a:latin typeface="Cambria Math" panose="02040503050406030204" pitchFamily="18" charset="0"/>
                      </a:rPr>
                      <m:t>+4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200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</m:oMath>
                </a14:m>
                <a:endParaRPr lang="en-US" sz="1600" b="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=800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16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𝑇𝑜𝑡𝑎𝑙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𝑓𝑒𝑛𝑐𝑒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=1600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16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A93DC9F-ADA8-46C7-A812-C9C3245152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775" y="3955816"/>
                <a:ext cx="4761782" cy="1899623"/>
              </a:xfrm>
              <a:prstGeom prst="rect">
                <a:avLst/>
              </a:prstGeom>
              <a:blipFill>
                <a:blip r:embed="rId7"/>
                <a:stretch>
                  <a:fillRect l="-1793" t="-641" b="-5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EF44685-0BFA-4D41-9958-B8AD0039BC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62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81"/>
    </mc:Choice>
    <mc:Fallback>
      <p:transition spd="slow" advTm="35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https://www.autodesk.com/products/fusion-360/overview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47854</TotalTime>
  <Words>655</Words>
  <Application>Microsoft Office PowerPoint</Application>
  <PresentationFormat>Widescreen</PresentationFormat>
  <Paragraphs>88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Century Gothic</vt:lpstr>
      <vt:lpstr>Times New Roman</vt:lpstr>
      <vt:lpstr>Mesh</vt:lpstr>
      <vt:lpstr>Maximum &amp; Minimum Applied Example 3 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237</cp:revision>
  <dcterms:created xsi:type="dcterms:W3CDTF">2019-08-29T21:54:18Z</dcterms:created>
  <dcterms:modified xsi:type="dcterms:W3CDTF">2020-04-15T16:14:59Z</dcterms:modified>
</cp:coreProperties>
</file>